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797675" cy="9926638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rgbClr val="000099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E"/>
    <a:srgbClr val="365F91"/>
    <a:srgbClr val="CCCCCC"/>
    <a:srgbClr val="FF66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575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39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3" name="Rectangle 3">
            <a:extLst/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>
            <a:extLst/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5" name="Rectangle 5">
            <a:extLst/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53164A0B-00AB-4526-9A18-754ABE0289BC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/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>
            <a:extLst/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/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>
            <a:extLst/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>
            <a:extLst/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fld id="{D208D896-EE36-4C29-941E-A20EDEE6FBEC}" type="slidenum">
              <a:rPr lang="de-CH" altLang="de-DE"/>
              <a:pPr/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1CFF3-E717-45B5-81F5-D1E80CEF58C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6870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D3C11-1AFA-4514-8E00-60FD9125484D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3946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70700" y="203200"/>
            <a:ext cx="2273300" cy="58070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038" y="203200"/>
            <a:ext cx="6672262" cy="58070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FC87D-D0A9-4BDC-B11A-1B4D3D688195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123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CBDD7-3383-44EE-A476-B4FD4DEBA4D6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98691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C4312-D936-42E9-8A0A-0DD5F8847129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2584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FCC643-EE16-4A0D-8642-DBF680E84D5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6029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55D85-026A-426A-B4F2-740F48CD017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08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D39A7-D94F-4BA0-B74E-F3E2D49F053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3831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029E7-E583-4625-AC2B-C836A4CAD0B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5624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1D4FB-6D45-4977-A9A8-6003E256E8A1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0474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8CC89-C6DA-490C-8B0B-CFCD553554CA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8106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038" y="203200"/>
            <a:ext cx="9097962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Lernen, erinnern, vergessen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 smtClean="0"/>
              <a:t>Textmasterformate durch Klicken bearbeiten</a:t>
            </a:r>
          </a:p>
        </p:txBody>
      </p:sp>
      <p:sp>
        <p:nvSpPr>
          <p:cNvPr id="15364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5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5366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fld id="{2B4BA152-DF77-43F8-9F1F-42F59B44A289}" type="slidenum">
              <a:rPr lang="de-CH" altLang="de-DE"/>
              <a:pPr/>
              <a:t>‹Nr.›</a:t>
            </a:fld>
            <a:endParaRPr lang="de-CH" altLang="de-DE"/>
          </a:p>
        </p:txBody>
      </p:sp>
      <p:sp>
        <p:nvSpPr>
          <p:cNvPr id="1032" name="Rectangle 11">
            <a:extLst/>
          </p:cNvPr>
          <p:cNvSpPr>
            <a:spLocks noChangeArrowheads="1"/>
          </p:cNvSpPr>
          <p:nvPr userDrawn="1"/>
        </p:nvSpPr>
        <p:spPr bwMode="auto">
          <a:xfrm>
            <a:off x="-103188" y="779463"/>
            <a:ext cx="93964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900">
                <a:solidFill>
                  <a:srgbClr val="0000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de-CH" altLang="de-DE" sz="1200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de-CH" altLang="de-DE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</a:t>
            </a:r>
          </a:p>
        </p:txBody>
      </p:sp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0975"/>
            <a:ext cx="9001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1" sz="4400">
                <a:latin typeface="Tahoma" panose="020B0604030504040204" pitchFamily="34" charset="0"/>
                <a:cs typeface="Tahoma" panose="020B0604030504040204" pitchFamily="34" charset="0"/>
              </a:rPr>
              <a:t>Vieillir, être vieux</a:t>
            </a:r>
          </a:p>
        </p:txBody>
      </p:sp>
      <p:sp>
        <p:nvSpPr>
          <p:cNvPr id="2051" name="Untertitel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1">
                <a:latin typeface="Tahoma" panose="020B0604030504040204" pitchFamily="34" charset="0"/>
                <a:cs typeface="Tahoma" panose="020B0604030504040204" pitchFamily="34" charset="0"/>
              </a:rPr>
              <a:t>Collection de photos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8613" y="1341438"/>
            <a:ext cx="3406775" cy="51117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1484313"/>
            <a:ext cx="6819900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1341438"/>
            <a:ext cx="3308350" cy="4962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5" y="1341438"/>
            <a:ext cx="4095750" cy="49037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3638" y="1557338"/>
            <a:ext cx="6816725" cy="45354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4313"/>
            <a:ext cx="6035675" cy="45259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5263" y="1412875"/>
            <a:ext cx="3673475" cy="48958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25" y="1341438"/>
            <a:ext cx="4019550" cy="50212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513" y="1484313"/>
            <a:ext cx="8054975" cy="45259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268413"/>
            <a:ext cx="35052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4138" y="1484313"/>
            <a:ext cx="6435725" cy="45259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75" y="1484313"/>
            <a:ext cx="5556250" cy="45259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4113" y="1484313"/>
            <a:ext cx="6835775" cy="45259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6488" y="1341438"/>
            <a:ext cx="4391025" cy="511333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4163" y="1268413"/>
            <a:ext cx="3495675" cy="52736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1196975"/>
            <a:ext cx="3600450" cy="53990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628775"/>
            <a:ext cx="6553200" cy="43688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300" y="1557338"/>
            <a:ext cx="5867400" cy="44005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7825" y="1341438"/>
            <a:ext cx="3308350" cy="49625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9563" y="1196975"/>
            <a:ext cx="3444875" cy="51974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5575" y="1484313"/>
            <a:ext cx="3752850" cy="48879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4313"/>
            <a:ext cx="6035675" cy="452596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484313"/>
            <a:ext cx="6788150" cy="45259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750" y="1268413"/>
            <a:ext cx="3492500" cy="52609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484313"/>
            <a:ext cx="6035675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2050" y="1484313"/>
            <a:ext cx="6819900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2075" y="1289050"/>
            <a:ext cx="6419850" cy="42799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484313"/>
            <a:ext cx="6788150" cy="452596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6975" y="1412875"/>
            <a:ext cx="6750050" cy="45005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nhaltsplatzhalt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412875"/>
            <a:ext cx="7127875" cy="47529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9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0FDC1EF176014E845E9F54CA3642F8" ma:contentTypeVersion="0" ma:contentTypeDescription="Ein neues Dokument erstellen." ma:contentTypeScope="" ma:versionID="145d731639aeae1d5c3e25ebc554bc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37E31C-F057-4A5E-B21E-E445CFA01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688D99-52AC-47E6-ADC9-5A45F1DCFFC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</Words>
  <Application>Microsoft Office PowerPoint</Application>
  <PresentationFormat>Bildschirmpräsentation (4:3)</PresentationFormat>
  <Paragraphs>2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Tahoma</vt:lpstr>
      <vt:lpstr>Benutzerdefiniertes Design</vt:lpstr>
      <vt:lpstr>Älter werden, alt sein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kik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</dc:creator>
  <cp:lastModifiedBy>Emilie Hischier</cp:lastModifiedBy>
  <cp:revision>25</cp:revision>
  <dcterms:created xsi:type="dcterms:W3CDTF">2007-06-08T08:15:33Z</dcterms:created>
  <dcterms:modified xsi:type="dcterms:W3CDTF">2020-05-14T12:46:02Z</dcterms:modified>
</cp:coreProperties>
</file>